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60" r:id="rId3"/>
    <p:sldId id="264" r:id="rId4"/>
    <p:sldId id="267" r:id="rId5"/>
    <p:sldId id="268" r:id="rId6"/>
    <p:sldId id="269" r:id="rId7"/>
    <p:sldId id="261" r:id="rId8"/>
    <p:sldId id="257" r:id="rId9"/>
    <p:sldId id="258" r:id="rId10"/>
    <p:sldId id="265" r:id="rId11"/>
    <p:sldId id="266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EF31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D26B-7A9E-4F6B-AA96-F313B305E9F3}" type="datetimeFigureOut">
              <a:rPr lang="en-NZ" smtClean="0"/>
              <a:t>21/05/2012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72BA-BF00-403F-91DF-A8CF650D5FC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46247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D26B-7A9E-4F6B-AA96-F313B305E9F3}" type="datetimeFigureOut">
              <a:rPr lang="en-NZ" smtClean="0"/>
              <a:t>21/05/2012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72BA-BF00-403F-91DF-A8CF650D5FC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30840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D26B-7A9E-4F6B-AA96-F313B305E9F3}" type="datetimeFigureOut">
              <a:rPr lang="en-NZ" smtClean="0"/>
              <a:t>21/05/2012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72BA-BF00-403F-91DF-A8CF650D5FC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45498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D26B-7A9E-4F6B-AA96-F313B305E9F3}" type="datetimeFigureOut">
              <a:rPr lang="en-NZ" smtClean="0"/>
              <a:t>21/05/2012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72BA-BF00-403F-91DF-A8CF650D5FC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56299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D26B-7A9E-4F6B-AA96-F313B305E9F3}" type="datetimeFigureOut">
              <a:rPr lang="en-NZ" smtClean="0"/>
              <a:t>21/05/2012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72BA-BF00-403F-91DF-A8CF650D5FC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83746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D26B-7A9E-4F6B-AA96-F313B305E9F3}" type="datetimeFigureOut">
              <a:rPr lang="en-NZ" smtClean="0"/>
              <a:t>21/05/2012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72BA-BF00-403F-91DF-A8CF650D5FC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93540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D26B-7A9E-4F6B-AA96-F313B305E9F3}" type="datetimeFigureOut">
              <a:rPr lang="en-NZ" smtClean="0"/>
              <a:t>21/05/2012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72BA-BF00-403F-91DF-A8CF650D5FC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2275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D26B-7A9E-4F6B-AA96-F313B305E9F3}" type="datetimeFigureOut">
              <a:rPr lang="en-NZ" smtClean="0"/>
              <a:t>21/05/2012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72BA-BF00-403F-91DF-A8CF650D5FC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2144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D26B-7A9E-4F6B-AA96-F313B305E9F3}" type="datetimeFigureOut">
              <a:rPr lang="en-NZ" smtClean="0"/>
              <a:t>21/05/2012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72BA-BF00-403F-91DF-A8CF650D5FC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74252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D26B-7A9E-4F6B-AA96-F313B305E9F3}" type="datetimeFigureOut">
              <a:rPr lang="en-NZ" smtClean="0"/>
              <a:t>21/05/2012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72BA-BF00-403F-91DF-A8CF650D5FC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9471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D26B-7A9E-4F6B-AA96-F313B305E9F3}" type="datetimeFigureOut">
              <a:rPr lang="en-NZ" smtClean="0"/>
              <a:t>21/05/2012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72BA-BF00-403F-91DF-A8CF650D5FC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30121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ED26B-7A9E-4F6B-AA96-F313B305E9F3}" type="datetimeFigureOut">
              <a:rPr lang="en-NZ" smtClean="0"/>
              <a:t>21/05/2012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872BA-BF00-403F-91DF-A8CF650D5FC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7667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6/6f/UN_Soldiers_in_Eritrea.jpe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upload.wikimedia.org/wikipedia/commons/3/3c/East_timor_independence_un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124744"/>
            <a:ext cx="7772400" cy="1470025"/>
          </a:xfrm>
        </p:spPr>
        <p:txBody>
          <a:bodyPr>
            <a:normAutofit/>
          </a:bodyPr>
          <a:lstStyle/>
          <a:p>
            <a:r>
              <a:rPr lang="en-NZ" sz="6000" dirty="0" smtClean="0">
                <a:solidFill>
                  <a:srgbClr val="92D050"/>
                </a:solidFill>
                <a:latin typeface="Impact" pitchFamily="34" charset="0"/>
              </a:rPr>
              <a:t>Challenge 20/20</a:t>
            </a:r>
            <a:endParaRPr lang="en-NZ" sz="6000" dirty="0">
              <a:solidFill>
                <a:srgbClr val="92D050"/>
              </a:solidFill>
              <a:latin typeface="Impac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2780928"/>
            <a:ext cx="6400800" cy="1752600"/>
          </a:xfrm>
        </p:spPr>
        <p:txBody>
          <a:bodyPr>
            <a:noAutofit/>
          </a:bodyPr>
          <a:lstStyle/>
          <a:p>
            <a:r>
              <a:rPr lang="en-NZ" sz="4400" dirty="0" smtClean="0">
                <a:solidFill>
                  <a:srgbClr val="92D050"/>
                </a:solidFill>
                <a:latin typeface="Impact" pitchFamily="34" charset="0"/>
              </a:rPr>
              <a:t>NAIS (National Association of Independent Schools)</a:t>
            </a:r>
            <a:endParaRPr lang="en-NZ" sz="4400" dirty="0">
              <a:solidFill>
                <a:srgbClr val="92D050"/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4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009900"/>
                </a:solidFill>
                <a:latin typeface="Impact" pitchFamily="34" charset="0"/>
              </a:rPr>
              <a:t>Where is Conflict in our world?</a:t>
            </a:r>
            <a:endParaRPr lang="en-NZ" dirty="0">
              <a:solidFill>
                <a:srgbClr val="009900"/>
              </a:solidFill>
              <a:latin typeface="Impact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03415"/>
            <a:ext cx="4595928" cy="27363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99992" y="1124744"/>
            <a:ext cx="43204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NZ" sz="2400" dirty="0">
                <a:latin typeface="Impact" pitchFamily="34" charset="0"/>
              </a:rPr>
              <a:t>At home when you and you brother are fighting, but compromise.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400" dirty="0">
                <a:latin typeface="Impact" pitchFamily="34" charset="0"/>
              </a:rPr>
              <a:t>At school when students have differing opinions and the teacher becomes a peacekeeper.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sz="2400" dirty="0">
                <a:latin typeface="Impact" pitchFamily="34" charset="0"/>
              </a:rPr>
              <a:t>On an international level, for example the Germany versus England and United States in World War II, when Germany was defeated by a stronger power.</a:t>
            </a:r>
          </a:p>
        </p:txBody>
      </p:sp>
    </p:spTree>
    <p:extLst>
      <p:ext uri="{BB962C8B-B14F-4D97-AF65-F5344CB8AC3E}">
        <p14:creationId xmlns:p14="http://schemas.microsoft.com/office/powerpoint/2010/main" val="258465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en-NZ" sz="5400" dirty="0" smtClean="0">
                <a:solidFill>
                  <a:srgbClr val="009900"/>
                </a:solidFill>
                <a:latin typeface="Impact" pitchFamily="34" charset="0"/>
              </a:rPr>
              <a:t>Defining conflict resolution</a:t>
            </a:r>
            <a:endParaRPr lang="en-NZ" sz="5400" dirty="0">
              <a:solidFill>
                <a:srgbClr val="009900"/>
              </a:solidFill>
              <a:latin typeface="Impact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3348880" y="332656"/>
            <a:ext cx="43204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buClr>
                <a:srgbClr val="04617B"/>
              </a:buClr>
              <a:buSzPct val="73000"/>
            </a:pPr>
            <a:endParaRPr lang="en-NZ" sz="2600" dirty="0">
              <a:solidFill>
                <a:prstClr val="black"/>
              </a:solidFill>
              <a:latin typeface="Impact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55576" y="1484784"/>
            <a:ext cx="6192688" cy="4669979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NZ" dirty="0">
                <a:solidFill>
                  <a:prstClr val="black"/>
                </a:solidFill>
                <a:latin typeface="Impact" pitchFamily="34" charset="0"/>
              </a:rPr>
              <a:t>Conflict Resolution is the method and processes involved in resolving conflict. </a:t>
            </a:r>
            <a:endParaRPr lang="en-NZ" dirty="0" smtClean="0">
              <a:solidFill>
                <a:prstClr val="black"/>
              </a:solidFill>
              <a:latin typeface="Impact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NZ" dirty="0" smtClean="0">
                <a:latin typeface="Impact" pitchFamily="34" charset="0"/>
              </a:rPr>
              <a:t>Resolution </a:t>
            </a:r>
            <a:r>
              <a:rPr lang="en-NZ" dirty="0">
                <a:latin typeface="Impact" pitchFamily="34" charset="0"/>
              </a:rPr>
              <a:t>means to solve something by </a:t>
            </a:r>
            <a:r>
              <a:rPr lang="en-NZ" dirty="0" smtClean="0">
                <a:latin typeface="Impact" pitchFamily="34" charset="0"/>
              </a:rPr>
              <a:t>either </a:t>
            </a:r>
            <a:r>
              <a:rPr lang="en-NZ" dirty="0">
                <a:latin typeface="Impact" pitchFamily="34" charset="0"/>
              </a:rPr>
              <a:t>force, compromise or withdrawal</a:t>
            </a:r>
            <a:r>
              <a:rPr lang="en-NZ" dirty="0" smtClean="0">
                <a:latin typeface="Impact" pitchFamily="34" charset="0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NZ" dirty="0" smtClean="0">
                <a:latin typeface="Impact" pitchFamily="34" charset="0"/>
              </a:rPr>
              <a:t>Most </a:t>
            </a:r>
            <a:r>
              <a:rPr lang="en-NZ" dirty="0">
                <a:latin typeface="Impact" pitchFamily="34" charset="0"/>
              </a:rPr>
              <a:t>of the conflicts are due to </a:t>
            </a:r>
            <a:r>
              <a:rPr lang="en-NZ" dirty="0" smtClean="0">
                <a:latin typeface="Impact" pitchFamily="34" charset="0"/>
              </a:rPr>
              <a:t>issues over land, resources </a:t>
            </a:r>
            <a:r>
              <a:rPr lang="en-NZ" dirty="0">
                <a:latin typeface="Impact" pitchFamily="34" charset="0"/>
              </a:rPr>
              <a:t>or </a:t>
            </a:r>
            <a:r>
              <a:rPr lang="en-NZ" dirty="0" smtClean="0">
                <a:latin typeface="Impact" pitchFamily="34" charset="0"/>
              </a:rPr>
              <a:t>difference.</a:t>
            </a:r>
          </a:p>
          <a:p>
            <a:pPr marL="0" indent="0">
              <a:lnSpc>
                <a:spcPct val="100000"/>
              </a:lnSpc>
              <a:buNone/>
            </a:pPr>
            <a:endParaRPr lang="en-NZ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NZ" dirty="0">
              <a:solidFill>
                <a:srgbClr val="00206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44913"/>
            <a:ext cx="272469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6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Autofit/>
          </a:bodyPr>
          <a:lstStyle/>
          <a:p>
            <a:r>
              <a:rPr lang="en-NZ" sz="4800" dirty="0" smtClean="0">
                <a:solidFill>
                  <a:srgbClr val="009900"/>
                </a:solidFill>
                <a:latin typeface="Impact" pitchFamily="34" charset="0"/>
              </a:rPr>
              <a:t>How can we support conflict resolution?</a:t>
            </a:r>
            <a:endParaRPr lang="en-NZ" sz="4800" dirty="0">
              <a:solidFill>
                <a:srgbClr val="009900"/>
              </a:solidFill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NZ" dirty="0" smtClean="0">
                <a:latin typeface="Impact" pitchFamily="34" charset="0"/>
              </a:rPr>
              <a:t>Financially supporting UN peacekeeping efforts.</a:t>
            </a:r>
          </a:p>
          <a:p>
            <a:pPr marL="514350" indent="-514350">
              <a:buAutoNum type="arabicPeriod"/>
            </a:pPr>
            <a:r>
              <a:rPr lang="en-NZ" dirty="0">
                <a:latin typeface="Impact" pitchFamily="34" charset="0"/>
              </a:rPr>
              <a:t> </a:t>
            </a:r>
            <a:r>
              <a:rPr lang="en-NZ" dirty="0" smtClean="0">
                <a:latin typeface="Impact" pitchFamily="34" charset="0"/>
              </a:rPr>
              <a:t>By sharing the load and taking responsibility for your own actions and relationships.</a:t>
            </a:r>
          </a:p>
          <a:p>
            <a:pPr marL="514350" indent="-514350">
              <a:buAutoNum type="arabicPeriod"/>
            </a:pPr>
            <a:r>
              <a:rPr lang="en-NZ" dirty="0">
                <a:latin typeface="Impact" pitchFamily="34" charset="0"/>
              </a:rPr>
              <a:t> </a:t>
            </a:r>
            <a:r>
              <a:rPr lang="en-NZ" dirty="0" smtClean="0">
                <a:latin typeface="Impact" pitchFamily="34" charset="0"/>
              </a:rPr>
              <a:t>Increasing the numbers of adults who are educated.  Education is central to changing lives and behaviours. </a:t>
            </a:r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4" name="Picture 6" descr="http://upload.wikimedia.org/wikipedia/commons/1/1e/International_Conference_on_LGBT_Human_Right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97152"/>
            <a:ext cx="240026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44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6000" dirty="0" smtClean="0">
                <a:solidFill>
                  <a:srgbClr val="009900"/>
                </a:solidFill>
                <a:latin typeface="Impact" pitchFamily="34" charset="0"/>
              </a:rPr>
              <a:t>Finding a solution</a:t>
            </a:r>
            <a:endParaRPr lang="en-NZ" sz="6000" dirty="0">
              <a:solidFill>
                <a:srgbClr val="009900"/>
              </a:solidFill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NZ" dirty="0" smtClean="0">
                <a:latin typeface="Impact" pitchFamily="34" charset="0"/>
              </a:rPr>
              <a:t>Building individual power to reflect, make choices and create a better way of life. </a:t>
            </a:r>
          </a:p>
          <a:p>
            <a:pPr marL="514350" indent="-514350">
              <a:buFont typeface="+mj-lt"/>
              <a:buAutoNum type="arabicPeriod"/>
            </a:pPr>
            <a:endParaRPr lang="en-NZ" dirty="0" smtClean="0">
              <a:latin typeface="Impact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NZ" dirty="0" smtClean="0">
                <a:latin typeface="Impact" pitchFamily="34" charset="0"/>
              </a:rPr>
              <a:t>Supporting education for all.</a:t>
            </a:r>
          </a:p>
          <a:p>
            <a:pPr marL="514350" indent="-514350">
              <a:buFont typeface="+mj-lt"/>
              <a:buAutoNum type="arabicPeriod"/>
            </a:pPr>
            <a:endParaRPr lang="en-NZ" dirty="0" smtClean="0">
              <a:latin typeface="Impact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NZ" dirty="0" smtClean="0">
                <a:latin typeface="Impact" pitchFamily="34" charset="0"/>
              </a:rPr>
              <a:t>Fundraising for groups that promote peace locally and internationally.</a:t>
            </a:r>
          </a:p>
          <a:p>
            <a:pPr marL="514350" indent="-514350">
              <a:buAutoNum type="arabicPeriod"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5816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en-NZ" sz="6000" dirty="0" smtClean="0">
                <a:solidFill>
                  <a:srgbClr val="009900"/>
                </a:solidFill>
                <a:latin typeface="Impact" pitchFamily="34" charset="0"/>
              </a:rPr>
              <a:t>What is Challenge 20/20?</a:t>
            </a:r>
            <a:endParaRPr lang="en-NZ" sz="6000" dirty="0">
              <a:solidFill>
                <a:srgbClr val="009900"/>
              </a:solidFill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39170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3600" dirty="0">
                <a:latin typeface="Impact" pitchFamily="34" charset="0"/>
              </a:rPr>
              <a:t>The NAIS Challenge 20/20 programme is an Internet-based international education programme that partners schools from the United States with schools from other countries to work together on one of the 20 global problems. </a:t>
            </a:r>
          </a:p>
        </p:txBody>
      </p:sp>
    </p:spTree>
    <p:extLst>
      <p:ext uri="{BB962C8B-B14F-4D97-AF65-F5344CB8AC3E}">
        <p14:creationId xmlns:p14="http://schemas.microsoft.com/office/powerpoint/2010/main" val="65675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858218"/>
          </a:xfrm>
        </p:spPr>
        <p:txBody>
          <a:bodyPr>
            <a:noAutofit/>
          </a:bodyPr>
          <a:lstStyle/>
          <a:p>
            <a:r>
              <a:rPr lang="en-NZ" sz="6000" i="1" dirty="0" smtClean="0">
                <a:solidFill>
                  <a:srgbClr val="009900"/>
                </a:solidFill>
                <a:latin typeface="Impact" pitchFamily="34" charset="0"/>
              </a:rPr>
              <a:t>Who are our partner schools?</a:t>
            </a:r>
            <a:endParaRPr lang="en-NZ" sz="6000" i="1" dirty="0">
              <a:solidFill>
                <a:srgbClr val="009900"/>
              </a:solidFill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276872"/>
            <a:ext cx="8147248" cy="38492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NZ" sz="4000" dirty="0" smtClean="0">
              <a:latin typeface="Arial Rounded MT Bold" pitchFamily="34" charset="0"/>
            </a:endParaRPr>
          </a:p>
          <a:p>
            <a:pPr marL="0" indent="0" algn="ctr">
              <a:buNone/>
            </a:pPr>
            <a:r>
              <a:rPr lang="en-NZ" sz="4000" dirty="0" err="1" smtClean="0">
                <a:latin typeface="Impact" pitchFamily="34" charset="0"/>
              </a:rPr>
              <a:t>Rivermont</a:t>
            </a:r>
            <a:r>
              <a:rPr lang="en-NZ" sz="4000" dirty="0" smtClean="0">
                <a:latin typeface="Impact" pitchFamily="34" charset="0"/>
              </a:rPr>
              <a:t> </a:t>
            </a:r>
            <a:r>
              <a:rPr lang="en-NZ" sz="4000" dirty="0">
                <a:latin typeface="Impact" pitchFamily="34" charset="0"/>
              </a:rPr>
              <a:t>Collegiate (IA, USA) </a:t>
            </a:r>
          </a:p>
          <a:p>
            <a:pPr marL="0" indent="0" algn="ctr">
              <a:buNone/>
            </a:pPr>
            <a:r>
              <a:rPr lang="en-NZ" sz="4000" dirty="0" smtClean="0">
                <a:latin typeface="Impact" pitchFamily="34" charset="0"/>
              </a:rPr>
              <a:t>and</a:t>
            </a:r>
          </a:p>
          <a:p>
            <a:pPr marL="0" indent="0" algn="ctr">
              <a:buNone/>
            </a:pPr>
            <a:r>
              <a:rPr lang="en-NZ" sz="4000" dirty="0" smtClean="0">
                <a:latin typeface="Impact" pitchFamily="34" charset="0"/>
              </a:rPr>
              <a:t>Joan </a:t>
            </a:r>
            <a:r>
              <a:rPr lang="en-NZ" sz="4000" dirty="0" err="1">
                <a:latin typeface="Impact" pitchFamily="34" charset="0"/>
              </a:rPr>
              <a:t>MacQueen</a:t>
            </a:r>
            <a:r>
              <a:rPr lang="en-NZ" sz="4000" dirty="0">
                <a:latin typeface="Impact" pitchFamily="34" charset="0"/>
              </a:rPr>
              <a:t> Middle School (CA, USA) </a:t>
            </a:r>
          </a:p>
        </p:txBody>
      </p:sp>
    </p:spTree>
    <p:extLst>
      <p:ext uri="{BB962C8B-B14F-4D97-AF65-F5344CB8AC3E}">
        <p14:creationId xmlns:p14="http://schemas.microsoft.com/office/powerpoint/2010/main" val="246942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6000" dirty="0" smtClean="0">
                <a:solidFill>
                  <a:srgbClr val="009900"/>
                </a:solidFill>
                <a:latin typeface="Impact" pitchFamily="34" charset="0"/>
              </a:rPr>
              <a:t>What is terrorism?</a:t>
            </a:r>
            <a:endParaRPr lang="en-NZ" sz="6000" dirty="0">
              <a:solidFill>
                <a:srgbClr val="009900"/>
              </a:solidFill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>
                <a:latin typeface="Impact" pitchFamily="34" charset="0"/>
              </a:rPr>
              <a:t>T</a:t>
            </a:r>
            <a:r>
              <a:rPr lang="en-NZ" dirty="0" smtClean="0">
                <a:latin typeface="Impact" pitchFamily="34" charset="0"/>
              </a:rPr>
              <a:t>errorism is when individuals </a:t>
            </a:r>
            <a:r>
              <a:rPr lang="en-NZ" dirty="0">
                <a:latin typeface="Impact" pitchFamily="34" charset="0"/>
              </a:rPr>
              <a:t>use fear and intimidation to gain power, assets or to change the way other people live </a:t>
            </a:r>
            <a:r>
              <a:rPr lang="en-NZ" dirty="0" smtClean="0">
                <a:latin typeface="Impact" pitchFamily="34" charset="0"/>
              </a:rPr>
              <a:t>their </a:t>
            </a:r>
            <a:r>
              <a:rPr lang="en-NZ" dirty="0">
                <a:latin typeface="Impact" pitchFamily="34" charset="0"/>
              </a:rPr>
              <a:t>lives</a:t>
            </a:r>
            <a:r>
              <a:rPr lang="en-NZ" dirty="0" smtClean="0">
                <a:latin typeface="Impact" pitchFamily="34" charset="0"/>
              </a:rPr>
              <a:t>.</a:t>
            </a:r>
          </a:p>
          <a:p>
            <a:pPr marL="0" indent="0">
              <a:buNone/>
            </a:pPr>
            <a:r>
              <a:rPr lang="en-NZ" dirty="0" smtClean="0">
                <a:latin typeface="Impact" pitchFamily="34" charset="0"/>
              </a:rPr>
              <a:t>This can be at a range of levels :</a:t>
            </a:r>
          </a:p>
          <a:p>
            <a:r>
              <a:rPr lang="en-NZ" dirty="0" smtClean="0">
                <a:latin typeface="Impact" pitchFamily="34" charset="0"/>
              </a:rPr>
              <a:t>Local</a:t>
            </a:r>
          </a:p>
          <a:p>
            <a:r>
              <a:rPr lang="en-NZ" dirty="0" smtClean="0">
                <a:latin typeface="Impact" pitchFamily="34" charset="0"/>
              </a:rPr>
              <a:t>national </a:t>
            </a:r>
            <a:endParaRPr lang="en-NZ" dirty="0">
              <a:latin typeface="Impact" pitchFamily="34" charset="0"/>
            </a:endParaRPr>
          </a:p>
          <a:p>
            <a:r>
              <a:rPr lang="en-NZ" dirty="0" smtClean="0">
                <a:latin typeface="Impact" pitchFamily="34" charset="0"/>
              </a:rPr>
              <a:t>global </a:t>
            </a:r>
            <a:endParaRPr lang="en-NZ" dirty="0">
              <a:latin typeface="Impact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789040"/>
            <a:ext cx="3875335" cy="257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64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solidFill>
                  <a:srgbClr val="009900"/>
                </a:solidFill>
                <a:latin typeface="Impact" pitchFamily="34" charset="0"/>
              </a:rPr>
              <a:t>Where is terrorism taking place in our world?</a:t>
            </a:r>
            <a:endParaRPr lang="en-NZ" dirty="0">
              <a:solidFill>
                <a:srgbClr val="009900"/>
              </a:solidFill>
              <a:latin typeface="Impact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50280"/>
            <a:ext cx="8229600" cy="4425802"/>
          </a:xfrm>
        </p:spPr>
      </p:pic>
    </p:spTree>
    <p:extLst>
      <p:ext uri="{BB962C8B-B14F-4D97-AF65-F5344CB8AC3E}">
        <p14:creationId xmlns:p14="http://schemas.microsoft.com/office/powerpoint/2010/main" val="370640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5400" dirty="0" smtClean="0">
                <a:solidFill>
                  <a:srgbClr val="009900"/>
                </a:solidFill>
                <a:latin typeface="Impact" pitchFamily="34" charset="0"/>
              </a:rPr>
              <a:t>How can we fight terrorism?</a:t>
            </a:r>
            <a:endParaRPr lang="en-NZ" sz="5400" dirty="0">
              <a:solidFill>
                <a:srgbClr val="009900"/>
              </a:solidFill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8859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633" y="263575"/>
            <a:ext cx="8092176" cy="2128428"/>
          </a:xfrm>
        </p:spPr>
        <p:txBody>
          <a:bodyPr>
            <a:noAutofit/>
          </a:bodyPr>
          <a:lstStyle/>
          <a:p>
            <a:r>
              <a:rPr lang="en-NZ" sz="6000" dirty="0" smtClean="0">
                <a:solidFill>
                  <a:srgbClr val="009900"/>
                </a:solidFill>
                <a:latin typeface="Impact" pitchFamily="34" charset="0"/>
              </a:rPr>
              <a:t>International Peacekeeping</a:t>
            </a:r>
            <a:endParaRPr lang="en-NZ" sz="6000" dirty="0">
              <a:solidFill>
                <a:srgbClr val="009900"/>
              </a:solidFill>
              <a:latin typeface="Impact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7615" y="4005064"/>
            <a:ext cx="5112568" cy="24482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 algn="l">
              <a:buFont typeface="Arial" pitchFamily="34" charset="0"/>
              <a:buChar char="•"/>
            </a:pPr>
            <a:r>
              <a:rPr lang="en-NZ" sz="4500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Peace Building </a:t>
            </a:r>
            <a:r>
              <a:rPr lang="en-NZ" sz="4500" dirty="0" smtClean="0">
                <a:solidFill>
                  <a:srgbClr val="0070C0"/>
                </a:solidFill>
                <a:latin typeface="Impact" pitchFamily="34" charset="0"/>
              </a:rPr>
              <a:t>– </a:t>
            </a:r>
            <a:r>
              <a:rPr lang="en-NZ" sz="3800" dirty="0" smtClean="0">
                <a:solidFill>
                  <a:srgbClr val="0070C0"/>
                </a:solidFill>
                <a:latin typeface="Impact" pitchFamily="34" charset="0"/>
              </a:rPr>
              <a:t>resolving of physical conflict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en-NZ" sz="4500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Peace Making </a:t>
            </a:r>
            <a:r>
              <a:rPr lang="en-NZ" sz="4500" dirty="0" smtClean="0">
                <a:solidFill>
                  <a:srgbClr val="0070C0"/>
                </a:solidFill>
                <a:latin typeface="Impact" pitchFamily="34" charset="0"/>
              </a:rPr>
              <a:t>– </a:t>
            </a:r>
            <a:r>
              <a:rPr lang="en-NZ" sz="3800" dirty="0" smtClean="0">
                <a:solidFill>
                  <a:srgbClr val="0070C0"/>
                </a:solidFill>
                <a:latin typeface="Impact" pitchFamily="34" charset="0"/>
              </a:rPr>
              <a:t>attempting to prevent further conflict</a:t>
            </a:r>
            <a:endParaRPr lang="en-NZ" sz="3800" dirty="0">
              <a:solidFill>
                <a:srgbClr val="0070C0"/>
              </a:solidFill>
              <a:latin typeface="Impact" pitchFamily="34" charset="0"/>
            </a:endParaRPr>
          </a:p>
        </p:txBody>
      </p:sp>
      <p:pic>
        <p:nvPicPr>
          <p:cNvPr id="3" name="Picture 2" descr="http://www.justearth.net/images/globe_west_5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068960"/>
            <a:ext cx="36724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90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2132856"/>
            <a:ext cx="8229600" cy="4525963"/>
          </a:xfrm>
        </p:spPr>
        <p:txBody>
          <a:bodyPr>
            <a:normAutofit/>
          </a:bodyPr>
          <a:lstStyle/>
          <a:p>
            <a:r>
              <a:rPr lang="en-NZ" sz="4500" dirty="0" smtClean="0">
                <a:solidFill>
                  <a:srgbClr val="0070C0"/>
                </a:solidFill>
                <a:latin typeface="Impact" pitchFamily="34" charset="0"/>
              </a:rPr>
              <a:t>Africa</a:t>
            </a:r>
          </a:p>
          <a:p>
            <a:r>
              <a:rPr lang="en-NZ" sz="4500" dirty="0" smtClean="0">
                <a:solidFill>
                  <a:srgbClr val="0070C0"/>
                </a:solidFill>
                <a:latin typeface="Impact" pitchFamily="34" charset="0"/>
              </a:rPr>
              <a:t>Asia</a:t>
            </a:r>
          </a:p>
          <a:p>
            <a:r>
              <a:rPr lang="en-NZ" sz="4500" dirty="0" smtClean="0">
                <a:solidFill>
                  <a:srgbClr val="0070C0"/>
                </a:solidFill>
                <a:latin typeface="Impact" pitchFamily="34" charset="0"/>
              </a:rPr>
              <a:t>America</a:t>
            </a:r>
          </a:p>
          <a:p>
            <a:r>
              <a:rPr lang="en-NZ" sz="4500" dirty="0" smtClean="0">
                <a:solidFill>
                  <a:srgbClr val="0070C0"/>
                </a:solidFill>
                <a:latin typeface="Impact" pitchFamily="34" charset="0"/>
              </a:rPr>
              <a:t>Europe</a:t>
            </a:r>
          </a:p>
          <a:p>
            <a:r>
              <a:rPr lang="en-NZ" sz="4500" dirty="0" smtClean="0">
                <a:solidFill>
                  <a:srgbClr val="0070C0"/>
                </a:solidFill>
                <a:latin typeface="Impact" pitchFamily="34" charset="0"/>
              </a:rPr>
              <a:t>Middle East</a:t>
            </a:r>
          </a:p>
        </p:txBody>
      </p:sp>
      <p:pic>
        <p:nvPicPr>
          <p:cNvPr id="4" name="Picture 3" descr="http://images.wikia.com/deadliestfiction/images/9/93/Un-peacekeeper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474489"/>
            <a:ext cx="4248472" cy="297073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23528" y="260648"/>
            <a:ext cx="84249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5000" dirty="0" smtClean="0">
                <a:solidFill>
                  <a:srgbClr val="009900"/>
                </a:solidFill>
                <a:latin typeface="Impact" pitchFamily="34" charset="0"/>
              </a:rPr>
              <a:t>Where are Peacekeepers Currently</a:t>
            </a:r>
            <a:r>
              <a:rPr lang="en-NZ" sz="5000" dirty="0">
                <a:solidFill>
                  <a:srgbClr val="009900"/>
                </a:solidFill>
                <a:latin typeface="Impact" pitchFamily="34" charset="0"/>
              </a:rPr>
              <a:t> Deployed</a:t>
            </a:r>
            <a:r>
              <a:rPr lang="en-NZ" sz="5000" dirty="0" smtClean="0">
                <a:solidFill>
                  <a:srgbClr val="009900"/>
                </a:solidFill>
                <a:latin typeface="Impact" pitchFamily="34" charset="0"/>
              </a:rPr>
              <a:t>?</a:t>
            </a:r>
            <a:endParaRPr lang="en-NZ" sz="5000" dirty="0">
              <a:solidFill>
                <a:srgbClr val="009900"/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99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04864"/>
            <a:ext cx="6336704" cy="4525963"/>
          </a:xfrm>
        </p:spPr>
        <p:txBody>
          <a:bodyPr/>
          <a:lstStyle/>
          <a:p>
            <a:r>
              <a:rPr lang="en-NZ" sz="4000" dirty="0">
                <a:solidFill>
                  <a:srgbClr val="0070C0"/>
                </a:solidFill>
                <a:latin typeface="Impact" pitchFamily="34" charset="0"/>
              </a:rPr>
              <a:t>World-Wide education of children</a:t>
            </a:r>
          </a:p>
          <a:p>
            <a:r>
              <a:rPr lang="en-NZ" sz="4000" dirty="0" smtClean="0">
                <a:solidFill>
                  <a:srgbClr val="0070C0"/>
                </a:solidFill>
                <a:latin typeface="Impact" pitchFamily="34" charset="0"/>
              </a:rPr>
              <a:t>Acceptance of other </a:t>
            </a:r>
            <a:r>
              <a:rPr lang="en-NZ" sz="4000" dirty="0">
                <a:solidFill>
                  <a:srgbClr val="0070C0"/>
                </a:solidFill>
                <a:latin typeface="Impact" pitchFamily="34" charset="0"/>
              </a:rPr>
              <a:t>c</a:t>
            </a:r>
            <a:r>
              <a:rPr lang="en-NZ" sz="4000" dirty="0" smtClean="0">
                <a:solidFill>
                  <a:srgbClr val="0070C0"/>
                </a:solidFill>
                <a:latin typeface="Impact" pitchFamily="34" charset="0"/>
              </a:rPr>
              <a:t>ultures and religions</a:t>
            </a:r>
            <a:endParaRPr lang="en-NZ" sz="4000" dirty="0"/>
          </a:p>
          <a:p>
            <a:r>
              <a:rPr lang="en-NZ" sz="4000" dirty="0" smtClean="0">
                <a:solidFill>
                  <a:srgbClr val="0070C0"/>
                </a:solidFill>
                <a:latin typeface="Impact" pitchFamily="34" charset="0"/>
              </a:rPr>
              <a:t>Peace within our communities</a:t>
            </a:r>
            <a:endParaRPr lang="en-NZ" sz="4000" dirty="0">
              <a:solidFill>
                <a:srgbClr val="0070C0"/>
              </a:solidFill>
              <a:latin typeface="Impact" pitchFamily="34" charset="0"/>
            </a:endParaRPr>
          </a:p>
          <a:p>
            <a:endParaRPr lang="en-NZ" dirty="0" smtClean="0">
              <a:solidFill>
                <a:srgbClr val="0070C0"/>
              </a:solidFill>
              <a:latin typeface="Impact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31157" y="188640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5000" dirty="0" smtClean="0">
                <a:solidFill>
                  <a:srgbClr val="009900"/>
                </a:solidFill>
                <a:latin typeface="Impact" pitchFamily="34" charset="0"/>
              </a:rPr>
              <a:t>Ways to support Peacekeepers     and </a:t>
            </a:r>
            <a:r>
              <a:rPr lang="en-NZ" sz="5000" dirty="0">
                <a:solidFill>
                  <a:srgbClr val="009900"/>
                </a:solidFill>
                <a:latin typeface="Impact" pitchFamily="34" charset="0"/>
              </a:rPr>
              <a:t>c</a:t>
            </a:r>
            <a:r>
              <a:rPr lang="en-NZ" sz="5000" dirty="0" smtClean="0">
                <a:solidFill>
                  <a:srgbClr val="009900"/>
                </a:solidFill>
                <a:latin typeface="Impact" pitchFamily="34" charset="0"/>
              </a:rPr>
              <a:t>reate </a:t>
            </a:r>
            <a:r>
              <a:rPr lang="en-NZ" sz="5000" dirty="0">
                <a:solidFill>
                  <a:srgbClr val="009900"/>
                </a:solidFill>
                <a:latin typeface="Impact" pitchFamily="34" charset="0"/>
              </a:rPr>
              <a:t>p</a:t>
            </a:r>
            <a:r>
              <a:rPr lang="en-NZ" sz="5000" dirty="0" smtClean="0">
                <a:solidFill>
                  <a:srgbClr val="009900"/>
                </a:solidFill>
                <a:latin typeface="Impact" pitchFamily="34" charset="0"/>
              </a:rPr>
              <a:t>eace</a:t>
            </a:r>
            <a:endParaRPr lang="en-NZ" sz="5000" dirty="0">
              <a:solidFill>
                <a:srgbClr val="009900"/>
              </a:solidFill>
              <a:latin typeface="Impact" pitchFamily="34" charset="0"/>
            </a:endParaRPr>
          </a:p>
        </p:txBody>
      </p:sp>
      <p:pic>
        <p:nvPicPr>
          <p:cNvPr id="5" name="Picture 4" descr="File:UN Soldiers in Eritrea.jpe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834899"/>
            <a:ext cx="2220595" cy="2220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File:East timor independence un2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34204"/>
            <a:ext cx="2808312" cy="21631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430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363</Words>
  <Application>Microsoft Office PowerPoint</Application>
  <PresentationFormat>On-screen Show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Challenge 20/20</vt:lpstr>
      <vt:lpstr>What is Challenge 20/20?</vt:lpstr>
      <vt:lpstr>Who are our partner schools?</vt:lpstr>
      <vt:lpstr>What is terrorism?</vt:lpstr>
      <vt:lpstr>Where is terrorism taking place in our world?</vt:lpstr>
      <vt:lpstr>How can we fight terrorism?</vt:lpstr>
      <vt:lpstr>International Peacekeeping</vt:lpstr>
      <vt:lpstr>PowerPoint Presentation</vt:lpstr>
      <vt:lpstr>PowerPoint Presentation</vt:lpstr>
      <vt:lpstr>Where is Conflict in our world?</vt:lpstr>
      <vt:lpstr>Defining conflict resolution</vt:lpstr>
      <vt:lpstr>How can we support conflict resolution?</vt:lpstr>
      <vt:lpstr>Finding a solution</vt:lpstr>
    </vt:vector>
  </TitlesOfParts>
  <Company>Saint Kentigern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Peacekeeping</dc:title>
  <dc:creator>Student</dc:creator>
  <cp:lastModifiedBy>Student</cp:lastModifiedBy>
  <cp:revision>13</cp:revision>
  <dcterms:created xsi:type="dcterms:W3CDTF">2012-05-09T23:20:13Z</dcterms:created>
  <dcterms:modified xsi:type="dcterms:W3CDTF">2012-05-21T09:20:45Z</dcterms:modified>
</cp:coreProperties>
</file>